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06C3F-68B0-4FCA-8431-F19CCFEDC46C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E365F-583B-4DAF-93E5-64C95193D74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E365F-583B-4DAF-93E5-64C95193D74B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5E805-FF88-4339-97A8-6BA3606EF832}" type="datetimeFigureOut">
              <a:rPr lang="es-MX" smtClean="0"/>
              <a:pPr/>
              <a:t>09/01/2013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67A8E-97C2-49D5-BAE4-AE6EB5A110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8597" y="428604"/>
            <a:ext cx="8358246" cy="5859502"/>
            <a:chOff x="0" y="0"/>
            <a:chExt cx="5783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83" cy="545"/>
              <a:chOff x="0" y="0"/>
              <a:chExt cx="5783" cy="545"/>
            </a:xfrm>
          </p:grpSpPr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 l="20070" t="1006" b="85104"/>
              <a:stretch>
                <a:fillRect/>
              </a:stretch>
            </p:blipFill>
            <p:spPr bwMode="auto">
              <a:xfrm>
                <a:off x="1179" y="0"/>
                <a:ext cx="4604" cy="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 l="20070" t="1006" b="85104"/>
              <a:stretch>
                <a:fillRect/>
              </a:stretch>
            </p:blipFill>
            <p:spPr bwMode="auto">
              <a:xfrm>
                <a:off x="0" y="0"/>
                <a:ext cx="1451" cy="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/>
            <a:srcRect t="2167"/>
            <a:stretch>
              <a:fillRect/>
            </a:stretch>
          </p:blipFill>
          <p:spPr bwMode="auto">
            <a:xfrm>
              <a:off x="0" y="527"/>
              <a:ext cx="5783" cy="3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Presentación en pantalla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Ing. Huerta</dc:creator>
  <cp:lastModifiedBy>Ing. Huerta</cp:lastModifiedBy>
  <cp:revision>1</cp:revision>
  <dcterms:created xsi:type="dcterms:W3CDTF">2013-01-02T15:31:14Z</dcterms:created>
  <dcterms:modified xsi:type="dcterms:W3CDTF">2013-01-09T14:22:06Z</dcterms:modified>
</cp:coreProperties>
</file>